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7" r:id="rId6"/>
    <p:sldId id="266" r:id="rId7"/>
    <p:sldId id="268" r:id="rId8"/>
    <p:sldId id="274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53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47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60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26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5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65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1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46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24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05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14AC-D543-4684-8717-42B3A3E2EA28}" type="datetimeFigureOut">
              <a:rPr lang="en-CA" smtClean="0"/>
              <a:t>04/09/2018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E0F1-285E-4388-BC93-4037899A25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0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Zoomorphic Tea Set Project</a:t>
            </a:r>
            <a:endParaRPr lang="en-CA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truria.com.au/magento/media/catalog/product/cache/1/image/800x600/9df78eab33525d08d6e5fb8d27136e95/1/8/1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4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truria.com.au/magento/media/catalog/product/cache/1/image/800x600/9df78eab33525d08d6e5fb8d27136e95/1/8/185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0886"/>
            <a:ext cx="9133114" cy="68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-media-cache-ak0.pinimg.com/236x/74/f7/f2/74f7f2876e43382c68d4ffd6e1f1af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71"/>
            <a:ext cx="8077200" cy="6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andlomodern.com/IMAGES/CERAMIC/petertea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86"/>
            <a:ext cx="8081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eramic-art.ca/galleries/Jpegs-Unique_Functional_Pottery/Signature_Teapot_Creamer_and_Sugar_Set_PC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3.otherpeoplespixels.com/sites/14207/assets/L7u9Ps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wayart.weebly.com/uploads/1/0/5/4/10545238/351483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771"/>
            <a:ext cx="4547280" cy="67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236x/28/e1/5c/28e15cc9399a128621590bbf3cbabe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7074"/>
            <a:ext cx="3349625" cy="33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funk.net/wp-content/uploads/2013/10/Johnson-Tsang-ceram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7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236x/c7/e1/f4/c7e1f499fc6d3d617294b346c5caab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38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uartmuseum.asu.edu/collections/ceramics/images/notk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eniceclayartists.com/wp-content/uploads/2011/10/STM433.jpg-457x456-pix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1770"/>
            <a:ext cx="6851221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jp5.r0tt.com/l_1bbfacf0-d578-11e1-b79b-7bf4d170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29" y="21770"/>
            <a:ext cx="6019800" cy="66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eniceclayartists.com/wp-content/uploads/2012/12/%C3%89poque-Kangxi-1662-1722-Verseuse-surprise-en-forme-de-p%C3%AAche-de-long%C3%A9vit%C3%A9-en-porcelaine-%C3%A9maill%C3%A9e-bleu-turqu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838"/>
            <a:ext cx="7271613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is zoomorphic?</a:t>
            </a:r>
            <a:endParaRPr lang="en-CA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.characterized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 by a highly stylized or </a:t>
            </a:r>
            <a:endParaRPr lang="en-US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conventionalized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 representation 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of animal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 forms.</a:t>
            </a:r>
          </a:p>
          <a:p>
            <a:pPr marL="0" indent="0">
              <a:buNone/>
            </a:pP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r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.representing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 or using animal forms.</a:t>
            </a:r>
          </a:p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Zoomorphism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 is the shaping of something in animal form or terms. </a:t>
            </a:r>
            <a:endParaRPr lang="en-CA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0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laysquared.com/images/sized/images/uploads/peacock-teapot-610x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0886"/>
            <a:ext cx="581025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-media-cache-ak0.pinimg.com/236x/9b/80/35/9b8035d4cfa66342300b8a9814cf94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70"/>
            <a:ext cx="5334000" cy="67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1.static.flickr.com/230/473666703_29a1ccd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trepakova.files.wordpress.com/2010/12/teapot-2010-small.jpg?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55"/>
            <a:ext cx="8273143" cy="67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-media-cache-ak0.pinimg.com/736x/c1/a0/7f/c1a07f6654530f6f9757b7ae38d22b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543"/>
            <a:ext cx="8436429" cy="673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pics.novica.com/pictures/10/p51345_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09600"/>
            <a:ext cx="9111343" cy="56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-media-cache-ak0.pinimg.com/736x/cf/cf/69/cfcf692befc266e723983d2833cfe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2657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-media-cache-ak0.pinimg.com/736x/7c/5d/1d/7c5d1d9e4ea046f780936de1075c4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0"/>
            <a:ext cx="9111343" cy="69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olyvore.com/cgi/img-thing?.out=jpg&amp;size=l&amp;tid=148706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p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" y="-32916"/>
            <a:ext cx="3854606" cy="68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ddha #Bowl - VivaTerra -- it sits in the palm of your hand for perfect balance! ($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12.deviantart.net/5974/i/2010/081/3/2/zoomorphic_winged_beasts_by_smurfe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1344"/>
            <a:ext cx="8610600" cy="68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igail brown - paper mache masks life would be awesome the day all my colleagues wear such masks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" y="-1"/>
            <a:ext cx="25813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dmade Ceramic Mugs | Fresh Pottery on Etsy                                                                                                                                                                                 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36624"/>
            <a:ext cx="5170967" cy="68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cus-damnit:  jane reumert (via Pinteres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59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 make ceramics. I grew up in Oregon, and now I live in New York C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tallic cera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"/>
            <a:ext cx="6858000" cy="68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~ For A Spot of 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31417" cy="68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ndmade Cactus Teapot // loffi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70" y="78009"/>
            <a:ext cx="6172200" cy="69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imal Tea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33399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 love these animal teapots, they are so fun to look at...well I love ALL TEAPOTS so ha ha go figu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77" y="31898"/>
            <a:ext cx="4954124" cy="65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originals/42/1f/32/421f327ccac8fc4001f5e6f60899e4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im storey teapots: snail teapot    these beauties are done by hand from start to finish - and they're absolutely amaz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69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ne-Sugar_Creamer-Set-4x6  Karen Newg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2"/>
            <a:ext cx="9144000" cy="62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joshberer.files.wordpress.com/2013/06/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4"/>
            <a:ext cx="9067800" cy="68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ulia Galloway - Still Life - Cream and Sugar Set with Blue Letters, T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" y="304800"/>
            <a:ext cx="9115647" cy="63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joshberer.files.wordpress.com/2011/03/ful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9016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mppile.org/comppanels/comppanel_images/Persiansig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63" y="1143000"/>
            <a:ext cx="56844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ntiques.com/vendor_item_images/ori__271310614_1053311_Terracotta_Aquamanile_with_Zoomorphic_Spout_-_LO.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0"/>
            <a:ext cx="7063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ntiques.com/vendor_item_images/ori__1573046385_1068690_Kashan_Lustre_Glazed_Zoomorphic_Vessel_-_JB.12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34000" cy="673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Tea set requirements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Create a teapot, four teacups/mugs, creamer, and sugar bowl.</a:t>
            </a:r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Tea set should be unified by zoomorphic theme.</a:t>
            </a:r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Must be functional.</a:t>
            </a:r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Consider how to incorporate design into relief work, spouts, and handles. </a:t>
            </a:r>
            <a:endParaRPr lang="en-CA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4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truria.com.au/magento/media/catalog/product/cache/1/image/800x600/9df78eab33525d08d6e5fb8d27136e95/1/8/185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10886"/>
            <a:ext cx="9165771" cy="68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52</Words>
  <Application>Microsoft Office PowerPoint</Application>
  <PresentationFormat>On-screen Show (4:3)</PresentationFormat>
  <Paragraphs>11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Zoomorphic Tea Set Project</vt:lpstr>
      <vt:lpstr>What is zoomorphic?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 set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Zoomorphic Tea Set Project</dc:title>
  <dc:creator>Lynn Glover</dc:creator>
  <cp:lastModifiedBy>Lynn Glover</cp:lastModifiedBy>
  <cp:revision>12</cp:revision>
  <dcterms:created xsi:type="dcterms:W3CDTF">2015-10-06T14:40:17Z</dcterms:created>
  <dcterms:modified xsi:type="dcterms:W3CDTF">2018-09-04T16:24:43Z</dcterms:modified>
</cp:coreProperties>
</file>